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1" r:id="rId4"/>
    <p:sldId id="262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48D4A-C4ED-47E5-A8E8-FB867C0E6B9B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77AF-813B-4C30-B6F4-9632DE8AA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123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48D4A-C4ED-47E5-A8E8-FB867C0E6B9B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77AF-813B-4C30-B6F4-9632DE8AA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74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48D4A-C4ED-47E5-A8E8-FB867C0E6B9B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77AF-813B-4C30-B6F4-9632DE8AA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215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48D4A-C4ED-47E5-A8E8-FB867C0E6B9B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77AF-813B-4C30-B6F4-9632DE8AA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696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48D4A-C4ED-47E5-A8E8-FB867C0E6B9B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77AF-813B-4C30-B6F4-9632DE8AA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997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48D4A-C4ED-47E5-A8E8-FB867C0E6B9B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77AF-813B-4C30-B6F4-9632DE8AA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041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48D4A-C4ED-47E5-A8E8-FB867C0E6B9B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77AF-813B-4C30-B6F4-9632DE8AA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311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48D4A-C4ED-47E5-A8E8-FB867C0E6B9B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77AF-813B-4C30-B6F4-9632DE8AA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590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48D4A-C4ED-47E5-A8E8-FB867C0E6B9B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77AF-813B-4C30-B6F4-9632DE8AA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721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48D4A-C4ED-47E5-A8E8-FB867C0E6B9B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77AF-813B-4C30-B6F4-9632DE8AA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591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48D4A-C4ED-47E5-A8E8-FB867C0E6B9B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777AF-813B-4C30-B6F4-9632DE8AA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430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48D4A-C4ED-47E5-A8E8-FB867C0E6B9B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A777AF-813B-4C30-B6F4-9632DE8AA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2566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haron.reid.harris@gmail.co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InfoJunkie1/TempPerm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github.com/InfoJunkie1/TempPerm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cture containing text, indoor, stationary">
            <a:extLst>
              <a:ext uri="{FF2B5EF4-FFF2-40B4-BE49-F238E27FC236}">
                <a16:creationId xmlns:a16="http://schemas.microsoft.com/office/drawing/2014/main" id="{7FB50954-2444-A24F-86CE-48ADBC4608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36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239304-25A8-2172-FCE2-E4FF9C2073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556" y="743447"/>
            <a:ext cx="4543058" cy="2372977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4000" dirty="0"/>
              <a:t>Ditching the Post-Its:</a:t>
            </a:r>
            <a:br>
              <a:rPr lang="en-US" sz="4000" dirty="0"/>
            </a:br>
            <a:r>
              <a:rPr lang="en-US" sz="4000" dirty="0"/>
              <a:t>Automating Temporary Database Permissions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79C912-DF5F-55ED-F1F5-2084E261DF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3829489"/>
            <a:ext cx="4468415" cy="2998129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1800" dirty="0"/>
              <a:t>Sharon Reid</a:t>
            </a:r>
          </a:p>
          <a:p>
            <a:pPr algn="l"/>
            <a:r>
              <a:rPr lang="en-US" sz="1800" dirty="0">
                <a:hlinkClick r:id="rId3"/>
              </a:rPr>
              <a:t>sharon.reid.harris@gmail.com</a:t>
            </a:r>
            <a:endParaRPr lang="en-US" sz="1800" dirty="0"/>
          </a:p>
          <a:p>
            <a:pPr algn="l"/>
            <a:r>
              <a:rPr lang="en-US" sz="1800" dirty="0">
                <a:hlinkClick r:id="rId4"/>
              </a:rPr>
              <a:t>https://github.com/InfoJunkie1/TempPerms</a:t>
            </a:r>
            <a:endParaRPr lang="en-US" sz="1800" dirty="0"/>
          </a:p>
          <a:p>
            <a:pPr algn="l"/>
            <a:endParaRPr lang="en-US" sz="1800" dirty="0"/>
          </a:p>
          <a:p>
            <a:pPr algn="l"/>
            <a:endParaRPr lang="en-US" sz="1800" dirty="0"/>
          </a:p>
          <a:p>
            <a:pPr algn="l"/>
            <a:r>
              <a:rPr lang="en-US" sz="1800" dirty="0"/>
              <a:t>St. Louis SQL Server and Business Intelligence User Group</a:t>
            </a:r>
          </a:p>
          <a:p>
            <a:pPr algn="l"/>
            <a:r>
              <a:rPr lang="en-US" sz="1800" dirty="0"/>
              <a:t>Oct. 11, 2022</a:t>
            </a:r>
          </a:p>
        </p:txBody>
      </p:sp>
    </p:spTree>
    <p:extLst>
      <p:ext uri="{BB962C8B-B14F-4D97-AF65-F5344CB8AC3E}">
        <p14:creationId xmlns:p14="http://schemas.microsoft.com/office/powerpoint/2010/main" val="3166257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CB9F83C-11FC-6936-2F5C-15B2CAF293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4" r="1498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763CC6-F22C-0456-AA3B-705490380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6000" dirty="0"/>
              <a:t>Extra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02835D-4B2B-DC7C-2C2C-1C50DBF391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751217" cy="3742762"/>
          </a:xfrm>
        </p:spPr>
        <p:txBody>
          <a:bodyPr>
            <a:normAutofit/>
          </a:bodyPr>
          <a:lstStyle/>
          <a:p>
            <a:r>
              <a:rPr lang="en-US" sz="3200" dirty="0"/>
              <a:t>Enter data in table after granting the perms</a:t>
            </a:r>
          </a:p>
          <a:p>
            <a:r>
              <a:rPr lang="en-US" sz="3200" dirty="0"/>
              <a:t>Forward expiration email</a:t>
            </a:r>
          </a:p>
          <a:p>
            <a:r>
              <a:rPr lang="en-US" sz="3200" dirty="0"/>
              <a:t>Delete the perms</a:t>
            </a:r>
          </a:p>
        </p:txBody>
      </p:sp>
    </p:spTree>
    <p:extLst>
      <p:ext uri="{BB962C8B-B14F-4D97-AF65-F5344CB8AC3E}">
        <p14:creationId xmlns:p14="http://schemas.microsoft.com/office/powerpoint/2010/main" val="1180671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34298-1FB9-0391-87A5-BD63EAADA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07" y="640080"/>
            <a:ext cx="3377183" cy="5014099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Demo</a:t>
            </a:r>
          </a:p>
        </p:txBody>
      </p:sp>
      <p:pic>
        <p:nvPicPr>
          <p:cNvPr id="7" name="Content Placeholder 6" descr="A picture containing nature, outdoor, ravine&#10;&#10;Description automatically generated">
            <a:extLst>
              <a:ext uri="{FF2B5EF4-FFF2-40B4-BE49-F238E27FC236}">
                <a16:creationId xmlns:a16="http://schemas.microsoft.com/office/drawing/2014/main" id="{3554B392-86C8-0E86-44B7-170E0AF417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0" r="24114" b="1"/>
          <a:stretch/>
        </p:blipFill>
        <p:spPr>
          <a:xfrm rot="5400000">
            <a:off x="4994148" y="-339852"/>
            <a:ext cx="6858000" cy="753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992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59B52-B030-D56A-A924-56E3275EC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973" y="379765"/>
            <a:ext cx="6586491" cy="1156427"/>
          </a:xfrm>
        </p:spPr>
        <p:txBody>
          <a:bodyPr>
            <a:normAutofit fontScale="90000"/>
          </a:bodyPr>
          <a:lstStyle/>
          <a:p>
            <a:r>
              <a:rPr lang="en-US" sz="5400" dirty="0"/>
              <a:t>Objects</a:t>
            </a:r>
            <a:br>
              <a:rPr lang="en-US" sz="5400" dirty="0"/>
            </a:br>
            <a:r>
              <a:rPr lang="en-US" sz="2000" dirty="0">
                <a:hlinkClick r:id="rId2"/>
              </a:rPr>
              <a:t>https://github.com/InfoJunkie1/TempPerms</a:t>
            </a:r>
            <a:br>
              <a:rPr lang="en-US" sz="5400" dirty="0"/>
            </a:br>
            <a:endParaRPr lang="en-US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7C837-5308-30CB-F3DC-FC9D58ADA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4973" y="1341126"/>
            <a:ext cx="6586489" cy="5425433"/>
          </a:xfrm>
        </p:spPr>
        <p:txBody>
          <a:bodyPr>
            <a:noAutofit/>
          </a:bodyPr>
          <a:lstStyle/>
          <a:p>
            <a:r>
              <a:rPr lang="en-US" sz="2400" dirty="0"/>
              <a:t>Schema</a:t>
            </a:r>
          </a:p>
          <a:p>
            <a:r>
              <a:rPr lang="en-US" sz="2400" dirty="0"/>
              <a:t>Two tables</a:t>
            </a:r>
          </a:p>
          <a:p>
            <a:pPr lvl="1"/>
            <a:r>
              <a:rPr lang="en-US" dirty="0"/>
              <a:t>Active table</a:t>
            </a:r>
          </a:p>
          <a:p>
            <a:pPr lvl="1"/>
            <a:r>
              <a:rPr lang="en-US" dirty="0"/>
              <a:t>Archive table</a:t>
            </a:r>
          </a:p>
          <a:p>
            <a:r>
              <a:rPr lang="en-US" sz="2400" dirty="0"/>
              <a:t>Four </a:t>
            </a:r>
            <a:r>
              <a:rPr lang="en-US" sz="2400" dirty="0" err="1"/>
              <a:t>sprocs</a:t>
            </a:r>
            <a:endParaRPr lang="en-US" sz="2400" dirty="0"/>
          </a:p>
          <a:p>
            <a:pPr lvl="1"/>
            <a:r>
              <a:rPr lang="en-US" dirty="0"/>
              <a:t>Apply</a:t>
            </a:r>
          </a:p>
          <a:p>
            <a:pPr lvl="1"/>
            <a:r>
              <a:rPr lang="en-US" dirty="0"/>
              <a:t>Notify</a:t>
            </a:r>
          </a:p>
          <a:p>
            <a:pPr lvl="1"/>
            <a:r>
              <a:rPr lang="en-US" dirty="0"/>
              <a:t>Delete</a:t>
            </a:r>
          </a:p>
          <a:p>
            <a:pPr lvl="1"/>
            <a:r>
              <a:rPr lang="en-US" dirty="0"/>
              <a:t>Archive</a:t>
            </a:r>
          </a:p>
          <a:p>
            <a:r>
              <a:rPr lang="en-US" sz="2400" dirty="0"/>
              <a:t>Three jobs</a:t>
            </a:r>
          </a:p>
          <a:p>
            <a:pPr lvl="1"/>
            <a:r>
              <a:rPr lang="en-US" dirty="0"/>
              <a:t>Apply</a:t>
            </a:r>
          </a:p>
          <a:p>
            <a:pPr lvl="1"/>
            <a:r>
              <a:rPr lang="en-US" dirty="0"/>
              <a:t>Notify</a:t>
            </a:r>
          </a:p>
          <a:p>
            <a:pPr lvl="1"/>
            <a:r>
              <a:rPr lang="en-US" dirty="0"/>
              <a:t>Delete and archive</a:t>
            </a:r>
          </a:p>
        </p:txBody>
      </p:sp>
      <p:pic>
        <p:nvPicPr>
          <p:cNvPr id="9" name="Picture 8" descr="A picture containing outdoor, nature, spring, smoke">
            <a:extLst>
              <a:ext uri="{FF2B5EF4-FFF2-40B4-BE49-F238E27FC236}">
                <a16:creationId xmlns:a16="http://schemas.microsoft.com/office/drawing/2014/main" id="{7E1613AF-5099-4566-E9D5-43924B9502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9125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280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2392</TotalTime>
  <Words>94</Words>
  <Application>Microsoft Office PowerPoint</Application>
  <PresentationFormat>Widescreen</PresentationFormat>
  <Paragraphs>27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Ditching the Post-Its: Automating Temporary Database Permissions</vt:lpstr>
      <vt:lpstr>Extra work!</vt:lpstr>
      <vt:lpstr>Demo</vt:lpstr>
      <vt:lpstr>Objects https://github.com/InfoJunkie1/TempPerms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Ditching the Post-Its: Automating Temporary Database Permissions</dc:title>
  <dc:creator>Sharon</dc:creator>
  <cp:lastModifiedBy>Sharon Reid</cp:lastModifiedBy>
  <cp:revision>26</cp:revision>
  <dcterms:created xsi:type="dcterms:W3CDTF">2022-10-08T21:41:20Z</dcterms:created>
  <dcterms:modified xsi:type="dcterms:W3CDTF">2022-10-10T13:33:54Z</dcterms:modified>
</cp:coreProperties>
</file>

<file path=docProps/thumbnail.jpeg>
</file>